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" panose="020B0604020202020204" pitchFamily="34" charset="0"/>
      <p:regular r:id="rId14"/>
    </p:embeddedFont>
    <p:embeddedFont>
      <p:font typeface="Arial Bold" panose="020B0704020202020204" pitchFamily="34" charset="0"/>
      <p:regular r:id="rId15"/>
    </p:embeddedFont>
    <p:embeddedFont>
      <p:font typeface="ITC Franklin Gothic LT" panose="020B0504030503020204" pitchFamily="34" charset="77"/>
      <p:regular r:id="rId16"/>
    </p:embeddedFont>
    <p:embeddedFont>
      <p:font typeface="ITC Franklin Gothic LT Semi-Bold" panose="020B0704030502020204" pitchFamily="34" charset="7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69801" y="4628646"/>
            <a:ext cx="16948398" cy="5007224"/>
            <a:chOff x="0" y="0"/>
            <a:chExt cx="22597864" cy="66762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97872" cy="6676263"/>
            </a:xfrm>
            <a:custGeom>
              <a:avLst/>
              <a:gdLst/>
              <a:ahLst/>
              <a:cxnLst/>
              <a:rect l="l" t="t" r="r" b="b"/>
              <a:pathLst>
                <a:path w="22597872" h="6676263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286000" y="2772452"/>
            <a:ext cx="13716000" cy="3572954"/>
            <a:chOff x="0" y="0"/>
            <a:chExt cx="18288000" cy="47639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88000" cy="4763939"/>
            </a:xfrm>
            <a:custGeom>
              <a:avLst/>
              <a:gdLst/>
              <a:ahLst/>
              <a:cxnLst/>
              <a:rect l="l" t="t" r="r" b="b"/>
              <a:pathLst>
                <a:path w="18288000" h="4763939">
                  <a:moveTo>
                    <a:pt x="0" y="0"/>
                  </a:moveTo>
                  <a:lnTo>
                    <a:pt x="18288000" y="0"/>
                  </a:lnTo>
                  <a:lnTo>
                    <a:pt x="18288000" y="4763939"/>
                  </a:lnTo>
                  <a:lnTo>
                    <a:pt x="0" y="47639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8288000" cy="479251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PERSONALIZED WORKOUT &amp; DIET PLANNER WITH AI</a:t>
              </a:r>
            </a:p>
            <a:p>
              <a:pPr algn="ctr">
                <a:lnSpc>
                  <a:spcPts val="6480"/>
                </a:lnSpc>
              </a:pPr>
              <a:endParaRPr lang="en-US" sz="5400" b="1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ctr">
                <a:lnSpc>
                  <a:spcPts val="6480"/>
                </a:lnSpc>
              </a:pPr>
              <a:endParaRPr lang="en-US" sz="5400" b="1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-403233" y="1578152"/>
            <a:ext cx="18907092" cy="80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CAPSTONE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7734" y="6906217"/>
            <a:ext cx="11787394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Presented By:</a:t>
            </a:r>
          </a:p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1.</a:t>
            </a:r>
            <a:r>
              <a:rPr lang="en-IN" sz="3000" b="1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 JAZEER AHAMED J</a:t>
            </a:r>
            <a:r>
              <a:rPr lang="en-US" sz="3000" b="1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- Mohamed </a:t>
            </a:r>
            <a:r>
              <a:rPr lang="en-US" sz="3000" b="1" dirty="0" err="1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Sathak</a:t>
            </a:r>
            <a:r>
              <a:rPr lang="en-US" sz="3000" b="1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 Aj College Of Engineering - Computer Science And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53234"/>
            <a:ext cx="16544424" cy="1230864"/>
            <a:chOff x="0" y="0"/>
            <a:chExt cx="22059232" cy="1641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41153"/>
            </a:xfrm>
            <a:custGeom>
              <a:avLst/>
              <a:gdLst/>
              <a:ahLst/>
              <a:cxnLst/>
              <a:rect l="l" t="t" r="r" b="b"/>
              <a:pathLst>
                <a:path w="22059232" h="1641153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4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Conclusion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790" y="1230387"/>
            <a:ext cx="16544422" cy="7009986"/>
            <a:chOff x="0" y="0"/>
            <a:chExt cx="22059230" cy="93466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30" cy="9346648"/>
            </a:xfrm>
            <a:custGeom>
              <a:avLst/>
              <a:gdLst/>
              <a:ahLst/>
              <a:cxnLst/>
              <a:rect l="l" t="t" r="r" b="b"/>
              <a:pathLst>
                <a:path w="22059230" h="9346648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2059230" cy="93656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planner provides a lightweight, offline-first tool to manage fitness schedules.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Helps improve time management and consistency.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Offers motivational support alongside task management.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Demonstrates the effectiveness of simple web technologies for  student productivity challenges.</a:t>
              </a:r>
            </a:p>
            <a:p>
              <a:pPr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53234"/>
            <a:ext cx="16544424" cy="1230864"/>
            <a:chOff x="0" y="0"/>
            <a:chExt cx="22059232" cy="1641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41153"/>
            </a:xfrm>
            <a:custGeom>
              <a:avLst/>
              <a:gdLst/>
              <a:ahLst/>
              <a:cxnLst/>
              <a:rect l="l" t="t" r="r" b="b"/>
              <a:pathLst>
                <a:path w="22059232" h="1641153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4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References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788" y="1953039"/>
            <a:ext cx="16544422" cy="7009986"/>
            <a:chOff x="0" y="0"/>
            <a:chExt cx="22059230" cy="93466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30" cy="9346648"/>
            </a:xfrm>
            <a:custGeom>
              <a:avLst/>
              <a:gdLst/>
              <a:ahLst/>
              <a:cxnLst/>
              <a:rect l="l" t="t" r="r" b="b"/>
              <a:pathLst>
                <a:path w="22059230" h="9346648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22059230" cy="94514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79125" lvl="1" indent="-289562" algn="l">
                <a:lnSpc>
                  <a:spcPts val="4224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Chen, Y., et al. (2021).</a:t>
              </a:r>
            </a:p>
            <a:p>
              <a:pPr algn="l">
                <a:lnSpc>
                  <a:spcPts val="4224"/>
                </a:lnSpc>
              </a:pPr>
              <a:r>
                <a:rPr lang="en-US" sz="32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“Artificial Intelligence in Personalized Nutrition and Fitness: Current Applications and Future Directions.”</a:t>
              </a:r>
            </a:p>
            <a:p>
              <a:pPr algn="l">
                <a:lnSpc>
                  <a:spcPts val="4224"/>
                </a:lnSpc>
              </a:pPr>
              <a:r>
                <a:rPr lang="en-US" sz="32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Journal of Medical Internet Research, 23(6), e25066.</a:t>
              </a:r>
            </a:p>
            <a:p>
              <a:pPr algn="l">
                <a:lnSpc>
                  <a:spcPts val="4224"/>
                </a:lnSpc>
              </a:pPr>
              <a:r>
                <a:rPr lang="en-US" sz="32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https://doi.org/10.2196/25066</a:t>
              </a:r>
            </a:p>
            <a:p>
              <a:pPr marL="579125" lvl="1" indent="-289562" algn="l">
                <a:lnSpc>
                  <a:spcPts val="4224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Trattner, C., &amp; Elsweiler, D. (2017).</a:t>
              </a:r>
            </a:p>
            <a:p>
              <a:pPr algn="l">
                <a:lnSpc>
                  <a:spcPts val="4224"/>
                </a:lnSpc>
              </a:pPr>
              <a:r>
                <a:rPr lang="en-US" sz="32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“Investigating the Healthiness of Internet-Sourced Recipes: Implications for Meal</a:t>
              </a:r>
            </a:p>
            <a:p>
              <a:pPr algn="l">
                <a:lnSpc>
                  <a:spcPts val="4224"/>
                </a:lnSpc>
              </a:pPr>
              <a:r>
                <a:rPr lang="en-US" sz="32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Planning and Recommender Systems.”</a:t>
              </a:r>
            </a:p>
            <a:p>
              <a:pPr algn="l">
                <a:lnSpc>
                  <a:spcPts val="4224"/>
                </a:lnSpc>
              </a:pPr>
              <a:r>
                <a:rPr lang="en-US" sz="3200">
                  <a:solidFill>
                    <a:srgbClr val="00000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ACM Transactions on the Web (TWEB), 11(4), 1–27.</a:t>
              </a:r>
            </a:p>
            <a:p>
              <a:pPr algn="l">
                <a:lnSpc>
                  <a:spcPts val="3960"/>
                </a:lnSpc>
              </a:pPr>
              <a:endParaRPr lang="en-US" sz="3200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194562" y="4149327"/>
            <a:ext cx="13948116" cy="1988344"/>
            <a:chOff x="0" y="0"/>
            <a:chExt cx="18597488" cy="2651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597488" cy="2651126"/>
            </a:xfrm>
            <a:custGeom>
              <a:avLst/>
              <a:gdLst/>
              <a:ahLst/>
              <a:cxnLst/>
              <a:rect l="l" t="t" r="r" b="b"/>
              <a:pathLst>
                <a:path w="18597488" h="2651126">
                  <a:moveTo>
                    <a:pt x="0" y="0"/>
                  </a:moveTo>
                  <a:lnTo>
                    <a:pt x="18597488" y="0"/>
                  </a:lnTo>
                  <a:lnTo>
                    <a:pt x="18597488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8597488" cy="267017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74360" y="837702"/>
            <a:ext cx="15773400" cy="1988345"/>
            <a:chOff x="0" y="0"/>
            <a:chExt cx="21031200" cy="2651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1031200" cy="267017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OUTLINE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48740" y="2426502"/>
            <a:ext cx="16345650" cy="3964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Development Approach 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Algorithm &amp; Deployment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  <a:p>
            <a:pPr marL="542925" lvl="1" indent="-271462" algn="l">
              <a:lnSpc>
                <a:spcPts val="3960"/>
              </a:lnSpc>
            </a:pPr>
            <a:endParaRPr lang="en-US" sz="3000" b="1">
              <a:solidFill>
                <a:srgbClr val="40404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68023" y="1555317"/>
            <a:ext cx="16544424" cy="1230864"/>
            <a:chOff x="0" y="0"/>
            <a:chExt cx="22059232" cy="1641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41153"/>
            </a:xfrm>
            <a:custGeom>
              <a:avLst/>
              <a:gdLst/>
              <a:ahLst/>
              <a:cxnLst/>
              <a:rect l="l" t="t" r="r" b="b"/>
              <a:pathLst>
                <a:path w="22059232" h="1641153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4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788" y="1953039"/>
            <a:ext cx="16544422" cy="7009986"/>
            <a:chOff x="0" y="0"/>
            <a:chExt cx="22059230" cy="93466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30" cy="9346648"/>
            </a:xfrm>
            <a:custGeom>
              <a:avLst/>
              <a:gdLst/>
              <a:ahLst/>
              <a:cxnLst/>
              <a:rect l="l" t="t" r="r" b="b"/>
              <a:pathLst>
                <a:path w="22059230" h="9346648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2059230" cy="93656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Students struggle to organize  schedules effectively.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Deadlines and tasks are often forgotten or scattered across apps/notes.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Lack of a single, simple offline tool for tracking daily  tasks and progress.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Motivation decreases when students cannot visualize their progress.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Inconsistent  habits arise due to poor task management.</a:t>
              </a:r>
            </a:p>
            <a:p>
              <a:pPr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68023" y="1286798"/>
            <a:ext cx="16544424" cy="1230864"/>
            <a:chOff x="0" y="0"/>
            <a:chExt cx="22059232" cy="1641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41153"/>
            </a:xfrm>
            <a:custGeom>
              <a:avLst/>
              <a:gdLst/>
              <a:ahLst/>
              <a:cxnLst/>
              <a:rect l="l" t="t" r="r" b="b"/>
              <a:pathLst>
                <a:path w="22059232" h="1641153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4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System  Approach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788" y="3519039"/>
            <a:ext cx="10707740" cy="3877985"/>
            <a:chOff x="0" y="0"/>
            <a:chExt cx="14276986" cy="51706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276986" cy="5170646"/>
            </a:xfrm>
            <a:custGeom>
              <a:avLst/>
              <a:gdLst/>
              <a:ahLst/>
              <a:cxnLst/>
              <a:rect l="l" t="t" r="r" b="b"/>
              <a:pathLst>
                <a:path w="14276986" h="5170646">
                  <a:moveTo>
                    <a:pt x="0" y="0"/>
                  </a:moveTo>
                  <a:lnTo>
                    <a:pt x="14276986" y="0"/>
                  </a:lnTo>
                  <a:lnTo>
                    <a:pt x="14276986" y="5170646"/>
                  </a:lnTo>
                  <a:lnTo>
                    <a:pt x="0" y="5170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4276986" cy="518969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Frontend Technologies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HTML5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Structure of the webpage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CSS3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Styling and responsive layouts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JavaScript 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Dynamic interactivity 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Design Approach</a:t>
              </a: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Clean and user-friendly interface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Mobile-responsive design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Modular separation of HTML, CSS, and JS files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53234"/>
            <a:ext cx="16544424" cy="1230864"/>
            <a:chOff x="0" y="0"/>
            <a:chExt cx="22059232" cy="1641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41153"/>
            </a:xfrm>
            <a:custGeom>
              <a:avLst/>
              <a:gdLst/>
              <a:ahLst/>
              <a:cxnLst/>
              <a:rect l="l" t="t" r="r" b="b"/>
              <a:pathLst>
                <a:path w="22059232" h="1641153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4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Algorithm &amp; Deployment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788" y="2512698"/>
            <a:ext cx="15421831" cy="7780288"/>
            <a:chOff x="0" y="0"/>
            <a:chExt cx="22059230" cy="111288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30" cy="11128846"/>
            </a:xfrm>
            <a:custGeom>
              <a:avLst/>
              <a:gdLst/>
              <a:ahLst/>
              <a:cxnLst/>
              <a:rect l="l" t="t" r="r" b="b"/>
              <a:pathLst>
                <a:path w="22059230" h="11128846">
                  <a:moveTo>
                    <a:pt x="0" y="0"/>
                  </a:moveTo>
                  <a:lnTo>
                    <a:pt x="22059230" y="0"/>
                  </a:lnTo>
                  <a:lnTo>
                    <a:pt x="22059230" y="11128846"/>
                  </a:lnTo>
                  <a:lnTo>
                    <a:pt x="0" y="111288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22059230" cy="111383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Task: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Validate inputs → create task object → push to array → save in LocalStorage → render → success message.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Render Tasks: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Loop tasks → display with checkbox + delete button → update progress bar.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 Complete: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checkbox change → update completed status → save → refresh UI.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Delete Task: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Remove task from array → save → re-render.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Motivational Quotes: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timer → randomly display a new quote every few seconds.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Deployment — Step by Step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Testing: open index.html in a browser.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Optional local server: run python -m http.server.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GitHub Pages: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Push project to repo.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Enable GitHub Pages in settings.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 published URL.</a:t>
              </a:r>
            </a:p>
            <a:p>
              <a:pPr marL="434341" lvl="1" indent="-217171" algn="l">
                <a:lnSpc>
                  <a:spcPts val="288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Alternative hosting: Netlify or Vercel → connect repo or drag-and-drop folder.</a:t>
              </a:r>
            </a:p>
            <a:p>
              <a:pPr algn="l">
                <a:lnSpc>
                  <a:spcPts val="3240"/>
                </a:lnSpc>
              </a:pPr>
              <a:endPara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880"/>
                </a:lnSpc>
              </a:pPr>
              <a:endPara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34341" lvl="1" indent="-217171" algn="l">
                <a:lnSpc>
                  <a:spcPts val="2880"/>
                </a:lnSpc>
              </a:pPr>
              <a:endPara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53234"/>
            <a:ext cx="16544424" cy="1230864"/>
            <a:chOff x="0" y="0"/>
            <a:chExt cx="22059232" cy="1641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41153"/>
            </a:xfrm>
            <a:custGeom>
              <a:avLst/>
              <a:gdLst/>
              <a:ahLst/>
              <a:cxnLst/>
              <a:rect l="l" t="t" r="r" b="b"/>
              <a:pathLst>
                <a:path w="22059232" h="1641153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4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8024" y="828296"/>
            <a:ext cx="16544422" cy="7009986"/>
            <a:chOff x="0" y="0"/>
            <a:chExt cx="22059230" cy="93466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30" cy="9346648"/>
            </a:xfrm>
            <a:custGeom>
              <a:avLst/>
              <a:gdLst/>
              <a:ahLst/>
              <a:cxnLst/>
              <a:rect l="l" t="t" r="r" b="b"/>
              <a:pathLst>
                <a:path w="22059230" h="9346648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59230" cy="94799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760095" lvl="1" indent="-380048" algn="l">
                <a:lnSpc>
                  <a:spcPts val="5544"/>
                </a:lnSpc>
                <a:buFont typeface="Arial"/>
                <a:buChar char="•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ATTACH SCREEN SNAPS OF THE CODE </a:t>
              </a: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2341123" y="3012410"/>
            <a:ext cx="9176726" cy="6644455"/>
          </a:xfrm>
          <a:custGeom>
            <a:avLst/>
            <a:gdLst/>
            <a:ahLst/>
            <a:cxnLst/>
            <a:rect l="l" t="t" r="r" b="b"/>
            <a:pathLst>
              <a:path w="9176726" h="6644455">
                <a:moveTo>
                  <a:pt x="0" y="0"/>
                </a:moveTo>
                <a:lnTo>
                  <a:pt x="9176726" y="0"/>
                </a:lnTo>
                <a:lnTo>
                  <a:pt x="9176726" y="6644455"/>
                </a:lnTo>
                <a:lnTo>
                  <a:pt x="0" y="6644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0" b="-180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53234"/>
            <a:ext cx="16544424" cy="1230864"/>
            <a:chOff x="0" y="0"/>
            <a:chExt cx="22059232" cy="1641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41153"/>
            </a:xfrm>
            <a:custGeom>
              <a:avLst/>
              <a:gdLst/>
              <a:ahLst/>
              <a:cxnLst/>
              <a:rect l="l" t="t" r="r" b="b"/>
              <a:pathLst>
                <a:path w="22059232" h="1641153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4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8024" y="828296"/>
            <a:ext cx="16544422" cy="7009986"/>
            <a:chOff x="0" y="0"/>
            <a:chExt cx="22059230" cy="93466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30" cy="9346648"/>
            </a:xfrm>
            <a:custGeom>
              <a:avLst/>
              <a:gdLst/>
              <a:ahLst/>
              <a:cxnLst/>
              <a:rect l="l" t="t" r="r" b="b"/>
              <a:pathLst>
                <a:path w="22059230" h="9346648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59230" cy="94799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760095" lvl="1" indent="-380048" algn="l">
                <a:lnSpc>
                  <a:spcPts val="5544"/>
                </a:lnSpc>
                <a:buFont typeface="Arial"/>
                <a:buChar char="•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ATTACH SCREEN SNAPS OF THE CODE </a:t>
              </a: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3447291" y="2835705"/>
            <a:ext cx="9773056" cy="7012168"/>
          </a:xfrm>
          <a:custGeom>
            <a:avLst/>
            <a:gdLst/>
            <a:ahLst/>
            <a:cxnLst/>
            <a:rect l="l" t="t" r="r" b="b"/>
            <a:pathLst>
              <a:path w="9773056" h="7012168">
                <a:moveTo>
                  <a:pt x="0" y="0"/>
                </a:moveTo>
                <a:lnTo>
                  <a:pt x="9773056" y="0"/>
                </a:lnTo>
                <a:lnTo>
                  <a:pt x="9773056" y="7012168"/>
                </a:lnTo>
                <a:lnTo>
                  <a:pt x="0" y="7012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53234"/>
            <a:ext cx="16544424" cy="1230864"/>
            <a:chOff x="0" y="0"/>
            <a:chExt cx="22059232" cy="1641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41153"/>
            </a:xfrm>
            <a:custGeom>
              <a:avLst/>
              <a:gdLst/>
              <a:ahLst/>
              <a:cxnLst/>
              <a:rect l="l" t="t" r="r" b="b"/>
              <a:pathLst>
                <a:path w="22059232" h="1641153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4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8024" y="828296"/>
            <a:ext cx="16544422" cy="7009986"/>
            <a:chOff x="0" y="0"/>
            <a:chExt cx="22059230" cy="93466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30" cy="9346648"/>
            </a:xfrm>
            <a:custGeom>
              <a:avLst/>
              <a:gdLst/>
              <a:ahLst/>
              <a:cxnLst/>
              <a:rect l="l" t="t" r="r" b="b"/>
              <a:pathLst>
                <a:path w="22059230" h="9346648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22059230" cy="94799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760095" lvl="1" indent="-380048" algn="l">
                <a:lnSpc>
                  <a:spcPts val="5544"/>
                </a:lnSpc>
                <a:buFont typeface="Arial"/>
                <a:buChar char="•"/>
              </a:pPr>
              <a:r>
                <a:rPr lang="en-US" sz="42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ATTACH SCREEN SNAPS OF THE CODE </a:t>
              </a: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3244643" y="2922418"/>
            <a:ext cx="9310295" cy="6734447"/>
          </a:xfrm>
          <a:custGeom>
            <a:avLst/>
            <a:gdLst/>
            <a:ahLst/>
            <a:cxnLst/>
            <a:rect l="l" t="t" r="r" b="b"/>
            <a:pathLst>
              <a:path w="9310295" h="6734447">
                <a:moveTo>
                  <a:pt x="0" y="0"/>
                </a:moveTo>
                <a:lnTo>
                  <a:pt x="9310295" y="0"/>
                </a:lnTo>
                <a:lnTo>
                  <a:pt x="9310295" y="6734447"/>
                </a:lnTo>
                <a:lnTo>
                  <a:pt x="0" y="6734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727505" y="9656865"/>
            <a:ext cx="1688707" cy="547689"/>
            <a:chOff x="0" y="0"/>
            <a:chExt cx="2251610" cy="730252"/>
          </a:xfrm>
        </p:grpSpPr>
        <p:sp>
          <p:nvSpPr>
            <p:cNvPr id="9" name="Freeform 9" descr="Logo  Description automatically generated"/>
            <p:cNvSpPr/>
            <p:nvPr/>
          </p:nvSpPr>
          <p:spPr>
            <a:xfrm>
              <a:off x="0" y="0"/>
              <a:ext cx="2251583" cy="730250"/>
            </a:xfrm>
            <a:custGeom>
              <a:avLst/>
              <a:gdLst/>
              <a:ahLst/>
              <a:cxnLst/>
              <a:rect l="l" t="t" r="r" b="b"/>
              <a:pathLst>
                <a:path w="2251583" h="730250">
                  <a:moveTo>
                    <a:pt x="0" y="0"/>
                  </a:moveTo>
                  <a:lnTo>
                    <a:pt x="2251583" y="0"/>
                  </a:lnTo>
                  <a:lnTo>
                    <a:pt x="2251583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1" r="-1" b="-1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71788" y="1053234"/>
            <a:ext cx="16544424" cy="1230864"/>
            <a:chOff x="0" y="0"/>
            <a:chExt cx="22059232" cy="1641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59232" cy="1641153"/>
            </a:xfrm>
            <a:custGeom>
              <a:avLst/>
              <a:gdLst/>
              <a:ahLst/>
              <a:cxnLst/>
              <a:rect l="l" t="t" r="r" b="b"/>
              <a:pathLst>
                <a:path w="22059232" h="1641153">
                  <a:moveTo>
                    <a:pt x="0" y="0"/>
                  </a:moveTo>
                  <a:lnTo>
                    <a:pt x="22059232" y="0"/>
                  </a:lnTo>
                  <a:lnTo>
                    <a:pt x="22059232" y="1641153"/>
                  </a:lnTo>
                  <a:lnTo>
                    <a:pt x="0" y="1641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59232" cy="167925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4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1991382"/>
            <a:ext cx="19647905" cy="11410275"/>
            <a:chOff x="0" y="0"/>
            <a:chExt cx="22323469" cy="170714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59230" cy="16778833"/>
            </a:xfrm>
            <a:custGeom>
              <a:avLst/>
              <a:gdLst/>
              <a:ahLst/>
              <a:cxnLst/>
              <a:rect l="l" t="t" r="r" b="b"/>
              <a:pathLst>
                <a:path w="22059230" h="16778833">
                  <a:moveTo>
                    <a:pt x="0" y="0"/>
                  </a:moveTo>
                  <a:lnTo>
                    <a:pt x="22059230" y="0"/>
                  </a:lnTo>
                  <a:lnTo>
                    <a:pt x="22059230" y="16778833"/>
                  </a:lnTo>
                  <a:lnTo>
                    <a:pt x="0" y="16778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264239" y="159254"/>
              <a:ext cx="22059230" cy="169121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760095" lvl="1" indent="-380048" algn="l">
                <a:lnSpc>
                  <a:spcPts val="5544"/>
                </a:lnSpc>
                <a:buFont typeface="Arial"/>
                <a:buChar char="•"/>
              </a:pPr>
              <a:r>
                <a:rPr lang="en-US" sz="4200" b="1" dirty="0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SCREEN SNAPS OUTPUT  </a:t>
              </a: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40404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marL="760095" lvl="1" indent="-380048" algn="l">
                <a:lnSpc>
                  <a:spcPts val="5544"/>
                </a:lnSpc>
                <a:buFont typeface="Arial"/>
                <a:buChar char="•"/>
              </a:pPr>
              <a:r>
                <a:rPr lang="en-US" sz="4200" b="1" dirty="0">
                  <a:solidFill>
                    <a:srgbClr val="00000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https://</a:t>
              </a:r>
              <a:r>
                <a:rPr lang="en-US" sz="4200" b="1" dirty="0" err="1">
                  <a:solidFill>
                    <a:srgbClr val="00000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github.com</a:t>
              </a:r>
              <a:r>
                <a:rPr lang="en-US" sz="4200" b="1" dirty="0">
                  <a:solidFill>
                    <a:srgbClr val="00000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/</a:t>
              </a:r>
              <a:r>
                <a:rPr lang="en-IN" sz="4200" b="1" dirty="0" err="1">
                  <a:solidFill>
                    <a:srgbClr val="00000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jazeerahamed</a:t>
              </a:r>
              <a:r>
                <a:rPr lang="en-US" sz="4200" b="1" dirty="0">
                  <a:solidFill>
                    <a:srgbClr val="00000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/Personalized-Fitness-Planner</a:t>
              </a: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  <a:p>
              <a:pPr algn="l">
                <a:lnSpc>
                  <a:spcPts val="5544"/>
                </a:lnSpc>
              </a:pPr>
              <a:endParaRPr lang="en-US" sz="4200" b="1" dirty="0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3E72DC5-AA17-338B-3C59-7FA63C880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217" y="2819857"/>
            <a:ext cx="10523886" cy="62748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template 4 (1) 1 1.pptx</dc:title>
  <cp:lastModifiedBy>Jazeer Ahamed j</cp:lastModifiedBy>
  <cp:revision>2</cp:revision>
  <dcterms:created xsi:type="dcterms:W3CDTF">2006-08-16T00:00:00Z</dcterms:created>
  <dcterms:modified xsi:type="dcterms:W3CDTF">2025-10-14T16:49:03Z</dcterms:modified>
  <dc:identifier>DAGz_roqbJ0</dc:identifier>
</cp:coreProperties>
</file>